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6" r:id="rId8"/>
    <p:sldId id="267" r:id="rId9"/>
    <p:sldId id="268" r:id="rId10"/>
    <p:sldId id="269" r:id="rId11"/>
    <p:sldId id="259" r:id="rId12"/>
    <p:sldId id="263" r:id="rId13"/>
    <p:sldId id="264" r:id="rId14"/>
    <p:sldId id="265" r:id="rId15"/>
    <p:sldId id="270" r:id="rId16"/>
    <p:sldId id="271" r:id="rId17"/>
    <p:sldId id="272" r:id="rId18"/>
    <p:sldId id="260" r:id="rId19"/>
    <p:sldId id="261" r:id="rId20"/>
    <p:sldId id="26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DE982-9230-4148-8ECC-299BCD4A4E15}" v="5" dt="2021-12-19T17:59:26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TAN YAHYA MASHYAKHI" userId="fb64b11a-e5fe-4659-8a1e-640b1e285c53" providerId="ADAL" clId="{E85DE982-9230-4148-8ECC-299BCD4A4E15}"/>
    <pc:docChg chg="undo custSel addSld modSld">
      <pc:chgData name="SULTAN YAHYA MASHYAKHI" userId="fb64b11a-e5fe-4659-8a1e-640b1e285c53" providerId="ADAL" clId="{E85DE982-9230-4148-8ECC-299BCD4A4E15}" dt="2021-12-19T17:59:30.503" v="82" actId="1076"/>
      <pc:docMkLst>
        <pc:docMk/>
      </pc:docMkLst>
      <pc:sldChg chg="delSp modSp mod delAnim">
        <pc:chgData name="SULTAN YAHYA MASHYAKHI" userId="fb64b11a-e5fe-4659-8a1e-640b1e285c53" providerId="ADAL" clId="{E85DE982-9230-4148-8ECC-299BCD4A4E15}" dt="2021-12-19T17:38:40.619" v="32" actId="1076"/>
        <pc:sldMkLst>
          <pc:docMk/>
          <pc:sldMk cId="477526295" sldId="261"/>
        </pc:sldMkLst>
        <pc:picChg chg="mod">
          <ac:chgData name="SULTAN YAHYA MASHYAKHI" userId="fb64b11a-e5fe-4659-8a1e-640b1e285c53" providerId="ADAL" clId="{E85DE982-9230-4148-8ECC-299BCD4A4E15}" dt="2021-12-19T17:38:40.619" v="32" actId="1076"/>
          <ac:picMkLst>
            <pc:docMk/>
            <pc:sldMk cId="477526295" sldId="261"/>
            <ac:picMk id="4" creationId="{D22B86B3-9D6E-4850-A794-B7EE414CCCA0}"/>
          </ac:picMkLst>
        </pc:picChg>
        <pc:picChg chg="del">
          <ac:chgData name="SULTAN YAHYA MASHYAKHI" userId="fb64b11a-e5fe-4659-8a1e-640b1e285c53" providerId="ADAL" clId="{E85DE982-9230-4148-8ECC-299BCD4A4E15}" dt="2021-12-19T17:33:58.737" v="31" actId="478"/>
          <ac:picMkLst>
            <pc:docMk/>
            <pc:sldMk cId="477526295" sldId="261"/>
            <ac:picMk id="5" creationId="{CACF71F5-947C-4379-8A84-40CA36717650}"/>
          </ac:picMkLst>
        </pc:picChg>
      </pc:sldChg>
      <pc:sldChg chg="delSp modSp mod delAnim">
        <pc:chgData name="SULTAN YAHYA MASHYAKHI" userId="fb64b11a-e5fe-4659-8a1e-640b1e285c53" providerId="ADAL" clId="{E85DE982-9230-4148-8ECC-299BCD4A4E15}" dt="2021-12-19T17:48:40.844" v="34" actId="1076"/>
        <pc:sldMkLst>
          <pc:docMk/>
          <pc:sldMk cId="1334344739" sldId="262"/>
        </pc:sldMkLst>
        <pc:picChg chg="del">
          <ac:chgData name="SULTAN YAHYA MASHYAKHI" userId="fb64b11a-e5fe-4659-8a1e-640b1e285c53" providerId="ADAL" clId="{E85DE982-9230-4148-8ECC-299BCD4A4E15}" dt="2021-12-19T17:41:01.758" v="33" actId="478"/>
          <ac:picMkLst>
            <pc:docMk/>
            <pc:sldMk cId="1334344739" sldId="262"/>
            <ac:picMk id="4" creationId="{937E72D9-AB1C-4EB5-86A3-1DDAA8007C3D}"/>
          </ac:picMkLst>
        </pc:picChg>
        <pc:picChg chg="mod">
          <ac:chgData name="SULTAN YAHYA MASHYAKHI" userId="fb64b11a-e5fe-4659-8a1e-640b1e285c53" providerId="ADAL" clId="{E85DE982-9230-4148-8ECC-299BCD4A4E15}" dt="2021-12-19T17:48:40.844" v="34" actId="1076"/>
          <ac:picMkLst>
            <pc:docMk/>
            <pc:sldMk cId="1334344739" sldId="262"/>
            <ac:picMk id="5" creationId="{E9973176-0A35-4036-8A32-5F936B1BB113}"/>
          </ac:picMkLst>
        </pc:picChg>
      </pc:sldChg>
      <pc:sldChg chg="modSp mod">
        <pc:chgData name="SULTAN YAHYA MASHYAKHI" userId="fb64b11a-e5fe-4659-8a1e-640b1e285c53" providerId="ADAL" clId="{E85DE982-9230-4148-8ECC-299BCD4A4E15}" dt="2021-12-19T17:33:44.389" v="30" actId="1076"/>
        <pc:sldMkLst>
          <pc:docMk/>
          <pc:sldMk cId="2643806780" sldId="268"/>
        </pc:sldMkLst>
        <pc:spChg chg="mod">
          <ac:chgData name="SULTAN YAHYA MASHYAKHI" userId="fb64b11a-e5fe-4659-8a1e-640b1e285c53" providerId="ADAL" clId="{E85DE982-9230-4148-8ECC-299BCD4A4E15}" dt="2021-12-19T17:03:38.097" v="29" actId="21"/>
          <ac:spMkLst>
            <pc:docMk/>
            <pc:sldMk cId="2643806780" sldId="268"/>
            <ac:spMk id="3" creationId="{7EDE41A1-467F-4CF6-BB18-99E758AB5F7A}"/>
          </ac:spMkLst>
        </pc:spChg>
        <pc:picChg chg="mod">
          <ac:chgData name="SULTAN YAHYA MASHYAKHI" userId="fb64b11a-e5fe-4659-8a1e-640b1e285c53" providerId="ADAL" clId="{E85DE982-9230-4148-8ECC-299BCD4A4E15}" dt="2021-12-19T17:33:44.389" v="30" actId="1076"/>
          <ac:picMkLst>
            <pc:docMk/>
            <pc:sldMk cId="2643806780" sldId="268"/>
            <ac:picMk id="4" creationId="{88A72031-342D-4EEE-B995-6EE43339F965}"/>
          </ac:picMkLst>
        </pc:picChg>
      </pc:sldChg>
      <pc:sldChg chg="addSp delSp modSp new mod setBg setClrOvrMap">
        <pc:chgData name="SULTAN YAHYA MASHYAKHI" userId="fb64b11a-e5fe-4659-8a1e-640b1e285c53" providerId="ADAL" clId="{E85DE982-9230-4148-8ECC-299BCD4A4E15}" dt="2021-12-19T17:59:30.503" v="82" actId="1076"/>
        <pc:sldMkLst>
          <pc:docMk/>
          <pc:sldMk cId="3608925022" sldId="273"/>
        </pc:sldMkLst>
        <pc:spChg chg="mod">
          <ac:chgData name="SULTAN YAHYA MASHYAKHI" userId="fb64b11a-e5fe-4659-8a1e-640b1e285c53" providerId="ADAL" clId="{E85DE982-9230-4148-8ECC-299BCD4A4E15}" dt="2021-12-19T17:51:44.482" v="79" actId="26606"/>
          <ac:spMkLst>
            <pc:docMk/>
            <pc:sldMk cId="3608925022" sldId="273"/>
            <ac:spMk id="2" creationId="{5A31D5FF-1E4F-4384-B5C3-4F71F313E8CD}"/>
          </ac:spMkLst>
        </pc:spChg>
        <pc:spChg chg="mod">
          <ac:chgData name="SULTAN YAHYA MASHYAKHI" userId="fb64b11a-e5fe-4659-8a1e-640b1e285c53" providerId="ADAL" clId="{E85DE982-9230-4148-8ECC-299BCD4A4E15}" dt="2021-12-19T17:51:44.482" v="79" actId="26606"/>
          <ac:spMkLst>
            <pc:docMk/>
            <pc:sldMk cId="3608925022" sldId="273"/>
            <ac:spMk id="3" creationId="{BD79314C-B8B5-465F-86F4-F5505AD4E9A6}"/>
          </ac:spMkLst>
        </pc:spChg>
        <pc:spChg chg="add del">
          <ac:chgData name="SULTAN YAHYA MASHYAKHI" userId="fb64b11a-e5fe-4659-8a1e-640b1e285c53" providerId="ADAL" clId="{E85DE982-9230-4148-8ECC-299BCD4A4E15}" dt="2021-12-19T17:50:46.687" v="74" actId="26606"/>
          <ac:spMkLst>
            <pc:docMk/>
            <pc:sldMk cId="3608925022" sldId="273"/>
            <ac:spMk id="8" creationId="{4522B21E-B2B9-4C72-9A71-C87EFD137480}"/>
          </ac:spMkLst>
        </pc:spChg>
        <pc:spChg chg="add del">
          <ac:chgData name="SULTAN YAHYA MASHYAKHI" userId="fb64b11a-e5fe-4659-8a1e-640b1e285c53" providerId="ADAL" clId="{E85DE982-9230-4148-8ECC-299BCD4A4E15}" dt="2021-12-19T17:50:37.548" v="68" actId="26606"/>
          <ac:spMkLst>
            <pc:docMk/>
            <pc:sldMk cId="3608925022" sldId="273"/>
            <ac:spMk id="9" creationId="{71B2258F-86CA-4D4D-8270-BC05FCDEBFB3}"/>
          </ac:spMkLst>
        </pc:spChg>
        <pc:spChg chg="add del">
          <ac:chgData name="SULTAN YAHYA MASHYAKHI" userId="fb64b11a-e5fe-4659-8a1e-640b1e285c53" providerId="ADAL" clId="{E85DE982-9230-4148-8ECC-299BCD4A4E15}" dt="2021-12-19T17:50:46.687" v="74" actId="26606"/>
          <ac:spMkLst>
            <pc:docMk/>
            <pc:sldMk cId="3608925022" sldId="273"/>
            <ac:spMk id="10" creationId="{5EB7D2A2-F448-44D4-938C-DC84CBCB3B1E}"/>
          </ac:spMkLst>
        </pc:spChg>
        <pc:spChg chg="add del">
          <ac:chgData name="SULTAN YAHYA MASHYAKHI" userId="fb64b11a-e5fe-4659-8a1e-640b1e285c53" providerId="ADAL" clId="{E85DE982-9230-4148-8ECC-299BCD4A4E15}" dt="2021-12-19T17:50:40.653" v="70" actId="26606"/>
          <ac:spMkLst>
            <pc:docMk/>
            <pc:sldMk cId="3608925022" sldId="273"/>
            <ac:spMk id="11" creationId="{71B2258F-86CA-4D4D-8270-BC05FCDEBFB3}"/>
          </ac:spMkLst>
        </pc:spChg>
        <pc:spChg chg="add del">
          <ac:chgData name="SULTAN YAHYA MASHYAKHI" userId="fb64b11a-e5fe-4659-8a1e-640b1e285c53" providerId="ADAL" clId="{E85DE982-9230-4148-8ECC-299BCD4A4E15}" dt="2021-12-19T17:50:44.971" v="72" actId="26606"/>
          <ac:spMkLst>
            <pc:docMk/>
            <pc:sldMk cId="3608925022" sldId="273"/>
            <ac:spMk id="14" creationId="{71B2258F-86CA-4D4D-8270-BC05FCDEBFB3}"/>
          </ac:spMkLst>
        </pc:spChg>
        <pc:spChg chg="add del">
          <ac:chgData name="SULTAN YAHYA MASHYAKHI" userId="fb64b11a-e5fe-4659-8a1e-640b1e285c53" providerId="ADAL" clId="{E85DE982-9230-4148-8ECC-299BCD4A4E15}" dt="2021-12-19T17:50:46.687" v="74" actId="26606"/>
          <ac:spMkLst>
            <pc:docMk/>
            <pc:sldMk cId="3608925022" sldId="273"/>
            <ac:spMk id="17" creationId="{871AEA07-1E14-44B4-8E55-64EF049CD66F}"/>
          </ac:spMkLst>
        </pc:spChg>
        <pc:spChg chg="add del">
          <ac:chgData name="SULTAN YAHYA MASHYAKHI" userId="fb64b11a-e5fe-4659-8a1e-640b1e285c53" providerId="ADAL" clId="{E85DE982-9230-4148-8ECC-299BCD4A4E15}" dt="2021-12-19T17:50:52.140" v="76" actId="26606"/>
          <ac:spMkLst>
            <pc:docMk/>
            <pc:sldMk cId="3608925022" sldId="273"/>
            <ac:spMk id="20" creationId="{787F4F1C-8D3D-4EC1-B72D-A0470A5A08B8}"/>
          </ac:spMkLst>
        </pc:spChg>
        <pc:spChg chg="add del">
          <ac:chgData name="SULTAN YAHYA MASHYAKHI" userId="fb64b11a-e5fe-4659-8a1e-640b1e285c53" providerId="ADAL" clId="{E85DE982-9230-4148-8ECC-299BCD4A4E15}" dt="2021-12-19T17:51:44.482" v="79" actId="26606"/>
          <ac:spMkLst>
            <pc:docMk/>
            <pc:sldMk cId="3608925022" sldId="273"/>
            <ac:spMk id="27" creationId="{2643BE6C-86B7-4AB9-91E8-9B5DB45AC8EA}"/>
          </ac:spMkLst>
        </pc:spChg>
        <pc:spChg chg="add">
          <ac:chgData name="SULTAN YAHYA MASHYAKHI" userId="fb64b11a-e5fe-4659-8a1e-640b1e285c53" providerId="ADAL" clId="{E85DE982-9230-4148-8ECC-299BCD4A4E15}" dt="2021-12-19T17:51:44.482" v="79" actId="26606"/>
          <ac:spMkLst>
            <pc:docMk/>
            <pc:sldMk cId="3608925022" sldId="273"/>
            <ac:spMk id="32" creationId="{3E443FD7-A66B-4AA0-872D-B088B9BC5F17}"/>
          </ac:spMkLst>
        </pc:spChg>
        <pc:spChg chg="add">
          <ac:chgData name="SULTAN YAHYA MASHYAKHI" userId="fb64b11a-e5fe-4659-8a1e-640b1e285c53" providerId="ADAL" clId="{E85DE982-9230-4148-8ECC-299BCD4A4E15}" dt="2021-12-19T17:51:44.482" v="79" actId="26606"/>
          <ac:spMkLst>
            <pc:docMk/>
            <pc:sldMk cId="3608925022" sldId="273"/>
            <ac:spMk id="34" creationId="{C04BE0EF-3561-49B4-9A29-F283168A91C7}"/>
          </ac:spMkLst>
        </pc:spChg>
        <pc:grpChg chg="add del">
          <ac:chgData name="SULTAN YAHYA MASHYAKHI" userId="fb64b11a-e5fe-4659-8a1e-640b1e285c53" providerId="ADAL" clId="{E85DE982-9230-4148-8ECC-299BCD4A4E15}" dt="2021-12-19T17:50:52.140" v="76" actId="26606"/>
          <ac:grpSpMkLst>
            <pc:docMk/>
            <pc:sldMk cId="3608925022" sldId="273"/>
            <ac:grpSpMk id="21" creationId="{D1E3DD61-64DB-46AD-B249-E273CD86B051}"/>
          </ac:grpSpMkLst>
        </pc:grpChg>
        <pc:picChg chg="mod">
          <ac:chgData name="SULTAN YAHYA MASHYAKHI" userId="fb64b11a-e5fe-4659-8a1e-640b1e285c53" providerId="ADAL" clId="{E85DE982-9230-4148-8ECC-299BCD4A4E15}" dt="2021-12-19T17:59:30.503" v="82" actId="1076"/>
          <ac:picMkLst>
            <pc:docMk/>
            <pc:sldMk cId="3608925022" sldId="273"/>
            <ac:picMk id="4" creationId="{C38F621A-7575-43EF-A398-3658168B026B}"/>
          </ac:picMkLst>
        </pc:picChg>
        <pc:picChg chg="add del">
          <ac:chgData name="SULTAN YAHYA MASHYAKHI" userId="fb64b11a-e5fe-4659-8a1e-640b1e285c53" providerId="ADAL" clId="{E85DE982-9230-4148-8ECC-299BCD4A4E15}" dt="2021-12-19T17:50:37.548" v="68" actId="26606"/>
          <ac:picMkLst>
            <pc:docMk/>
            <pc:sldMk cId="3608925022" sldId="273"/>
            <ac:picMk id="5" creationId="{B85ECB75-90D2-4831-894A-F95FEDFFD3BA}"/>
          </ac:picMkLst>
        </pc:picChg>
        <pc:picChg chg="add mod">
          <ac:chgData name="SULTAN YAHYA MASHYAKHI" userId="fb64b11a-e5fe-4659-8a1e-640b1e285c53" providerId="ADAL" clId="{E85DE982-9230-4148-8ECC-299BCD4A4E15}" dt="2021-12-19T17:52:11.441" v="81" actId="207"/>
          <ac:picMkLst>
            <pc:docMk/>
            <pc:sldMk cId="3608925022" sldId="273"/>
            <ac:picMk id="7" creationId="{9B4FD24D-EA49-4631-9FF0-E78A62C3F0AC}"/>
          </ac:picMkLst>
        </pc:picChg>
        <pc:picChg chg="add del">
          <ac:chgData name="SULTAN YAHYA MASHYAKHI" userId="fb64b11a-e5fe-4659-8a1e-640b1e285c53" providerId="ADAL" clId="{E85DE982-9230-4148-8ECC-299BCD4A4E15}" dt="2021-12-19T17:50:40.653" v="70" actId="26606"/>
          <ac:picMkLst>
            <pc:docMk/>
            <pc:sldMk cId="3608925022" sldId="273"/>
            <ac:picMk id="12" creationId="{A6FC79EA-C09B-4EBB-8AFA-4008A416B791}"/>
          </ac:picMkLst>
        </pc:picChg>
        <pc:picChg chg="add del">
          <ac:chgData name="SULTAN YAHYA MASHYAKHI" userId="fb64b11a-e5fe-4659-8a1e-640b1e285c53" providerId="ADAL" clId="{E85DE982-9230-4148-8ECC-299BCD4A4E15}" dt="2021-12-19T17:50:44.971" v="72" actId="26606"/>
          <ac:picMkLst>
            <pc:docMk/>
            <pc:sldMk cId="3608925022" sldId="273"/>
            <ac:picMk id="15" creationId="{B85ECB75-90D2-4831-894A-F95FEDFFD3BA}"/>
          </ac:picMkLst>
        </pc:picChg>
        <pc:cxnChg chg="add del">
          <ac:chgData name="SULTAN YAHYA MASHYAKHI" userId="fb64b11a-e5fe-4659-8a1e-640b1e285c53" providerId="ADAL" clId="{E85DE982-9230-4148-8ECC-299BCD4A4E15}" dt="2021-12-19T17:50:46.687" v="74" actId="26606"/>
          <ac:cxnSpMkLst>
            <pc:docMk/>
            <pc:sldMk cId="3608925022" sldId="273"/>
            <ac:cxnSpMk id="18" creationId="{F7C8EA93-3210-4C62-99E9-153C275E3A8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8A9A-0E0A-4FA1-A10D-026308D73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4637C-4047-40F5-9A42-6320B403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A927-CE19-4140-A342-07DFAC5A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50C48-6A9E-4284-BC6A-B661B640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7B496-6262-42EE-9280-F98842F1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7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8BBC-0062-413B-B884-F2233984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2A1BA-51B1-4EFA-842C-D4A1F1FF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7F6D-0A12-41AE-9E8A-9E281BB4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C739F-275D-43EC-A625-99588ED3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C0ED8-DD39-465B-A2C3-B8A2D54C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0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AA58B-9593-4408-BCEA-0391D094C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0AD2F-F556-4482-B06A-0D211BEFF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B180F-17B5-416A-B6C9-C38F57B93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309C3-E25D-4DBE-9B9B-D0D9A1C3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9EFBB-0C93-4226-9425-49FAC6B1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0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88B5-B320-4DB0-802C-BDB90660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74A7-0C73-441A-A64B-D4C24538B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E4319-1996-4D2D-95F0-62EC314E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4EC3B-3165-4A73-8C8A-D364F6D0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868B0-78D8-471C-824F-7450787E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2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9026-129D-400F-BF20-7EDC2C22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C68B9-B132-4DF8-818D-C0E1F49F4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9D961-995D-473F-9C55-575FB8D09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34B5-93CB-4F4E-8AE1-14EC74EE0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6BDE7-F621-43E6-97D1-91C035E1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5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4F2D-832B-451B-AB0F-CE0E1327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AECC9-7650-45D1-8740-3E7CEA340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83F0B-B410-4111-8E67-303620136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6ACD0-5155-463B-B2A8-ECD17C93B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4207D-24A3-464F-A153-9A53AE3C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DD4FE-226B-4B50-A7E2-B62A2D71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7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AD81-9E4F-40AA-8405-2DC7057C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C2615-150B-453E-99EF-4D4744A7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FC913-D9C7-447E-B60D-497B6ADF8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E6B2A-2231-4B9A-AD0A-D45B01EFF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78A7A-263D-46FA-8B68-924E62086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D18C9-F28F-4BC5-9102-1F1B03A75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6525E2-83A8-4C12-BC0F-BF4C7CFE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E421F-1DDA-4F8A-AEB8-6249363E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3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556D-1923-49BA-B899-D673651A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F5EDE-5065-456F-BA0F-2E1D95F86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563FD-95C9-46D3-A16F-A7854D3C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37D19-9A93-4240-8B0D-EFD19D56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D108A-8844-4174-A513-D5566E37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75308-64F1-446E-B51A-3766D02B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B3508-F656-476F-A356-53009FD8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8CA-50C6-493D-B034-B25163FD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E707-CCA3-4685-93C9-4B889A28B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11E65-4B3D-4C5E-BAA2-7078286DB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1E7E3-05F9-4829-9A7F-C7D39793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3269D-BB63-4D38-9175-703CE844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DE4CF-5764-404F-BEE1-7C447673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5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EA9C-EF53-4F34-BDA9-2DDE0ACD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46ECE-2C29-4730-BF60-9E86145BB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FE460-ACCD-43A6-A68B-475490700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01BC-86DB-4D25-801A-35B7BDCE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F0612-16CD-4867-BEAC-E3097317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49AB-00F0-47C9-B57A-82DAEE7A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3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2D32BA-8422-4DA8-9E81-9252C548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ABB8E-EA7C-44C2-863B-821901D72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8C662-20FA-48CB-B895-951530B98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8109C-C332-4926-B6DC-1A21666108B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357B2-C53F-4E25-843B-358911DFB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9CC0E-14E7-4457-864B-89B807DC6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AFC66-150F-4DB5-8B1A-84390D93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3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189E1-6564-400F-AB6A-C6092535B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74819"/>
            <a:ext cx="4826795" cy="2858363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COE292 – Final project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Resume Parser 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Done by/ Group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80DA2-B16B-44AF-8584-0D4E1297E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4830283" cy="159450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300" dirty="0">
                <a:solidFill>
                  <a:schemeClr val="bg1"/>
                </a:solidFill>
              </a:rPr>
              <a:t>Group members: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1- </a:t>
            </a:r>
            <a:r>
              <a:rPr lang="en-US" sz="1800" dirty="0" err="1">
                <a:solidFill>
                  <a:schemeClr val="bg1"/>
                </a:solidFill>
              </a:rPr>
              <a:t>Shabib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Aldawsary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2- </a:t>
            </a:r>
            <a:r>
              <a:rPr lang="en-US" sz="1800" dirty="0" err="1">
                <a:solidFill>
                  <a:schemeClr val="bg1"/>
                </a:solidFill>
              </a:rPr>
              <a:t>Yaman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Shullar</a:t>
            </a: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3- Tariq </a:t>
            </a:r>
            <a:r>
              <a:rPr lang="en-US" sz="1800" dirty="0" err="1">
                <a:solidFill>
                  <a:schemeClr val="bg1"/>
                </a:solidFill>
              </a:rPr>
              <a:t>Madkhali</a:t>
            </a: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4- Sultan </a:t>
            </a:r>
            <a:r>
              <a:rPr lang="en-US" sz="1800" dirty="0" err="1">
                <a:solidFill>
                  <a:schemeClr val="bg1"/>
                </a:solidFill>
              </a:rPr>
              <a:t>Mashyakhi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emicolon || Evolution of AI">
            <a:extLst>
              <a:ext uri="{FF2B5EF4-FFF2-40B4-BE49-F238E27FC236}">
                <a16:creationId xmlns:a16="http://schemas.microsoft.com/office/drawing/2014/main" id="{F588DDB7-8A61-4715-A7C1-6913E77AB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0" r="16756" b="-1"/>
          <a:stretch/>
        </p:blipFill>
        <p:spPr bwMode="auto"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Freeform: Shape 72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5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68E2C8D-48EE-4937-9CB6-BA6A3C627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6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7"/>
    </mc:Choice>
    <mc:Fallback xmlns="">
      <p:transition spd="slow" advTm="11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5B7D-B463-4BB0-B1DC-1920EA11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(continued)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9F87E0-7F94-4D74-ACBB-47DFDBBC5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69" y="1882811"/>
            <a:ext cx="9815411" cy="282726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FDEF1E-9A0F-4194-8783-F8BC40665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8"/>
    </mc:Choice>
    <mc:Fallback xmlns="">
      <p:transition spd="slow" advTm="12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5B7D-B463-4BB0-B1DC-1920EA11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(continued)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55A06098-63FD-4090-BECD-D67E666B8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51" y="1809609"/>
            <a:ext cx="5273497" cy="3246401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7075595-DE22-4CD0-8684-FFE128A02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5" y="1817229"/>
            <a:ext cx="5082980" cy="323878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DED8C2-A5AC-47F5-A531-D2D3C32C08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34"/>
    </mc:Choice>
    <mc:Fallback xmlns="">
      <p:transition spd="slow" advTm="36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6236E-A264-4566-8862-EB334850E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K-NN Results 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483BD59B-CEB1-4566-8C0C-B7C3B9877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37891" y="489527"/>
            <a:ext cx="7943273" cy="6206837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0F74716-F368-443E-8EA2-54C25AC6A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75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13"/>
    </mc:Choice>
    <mc:Fallback>
      <p:transition spd="slow" advTm="33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3B92E-BA0B-4C71-82C6-D8AF576C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K-NN Results (continued)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416443-F7AF-4F6E-9267-C9F72A9DB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295" y="406215"/>
            <a:ext cx="7399159" cy="621625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8DED5EA-5248-4431-AA28-5ED7084ED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3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90"/>
    </mc:Choice>
    <mc:Fallback>
      <p:transition spd="slow" advTm="23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3E836-2238-4993-95DE-5C25460A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K-NN Results (continued)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62C5FB2D-F1E0-4BB9-861B-B7B6C0C46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41652" y="249197"/>
            <a:ext cx="7299366" cy="629014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B982B47-1390-48BD-B6B9-989A82166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8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20"/>
    </mc:Choice>
    <mc:Fallback>
      <p:transition spd="slow" advTm="97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E4B4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3AD3C-6F0D-4A72-A0A4-28CF07A4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Difficulties </a:t>
            </a:r>
          </a:p>
        </p:txBody>
      </p:sp>
      <p:pic>
        <p:nvPicPr>
          <p:cNvPr id="2052" name="Picture 4" descr="Difficulties and Human Mind - Pictured As Word Difficulties Inside a Head  To Symbolize Relation between Difficulties and the Human Stock Illustration  - Illustration of analogy, cogwheels: 172336631">
            <a:extLst>
              <a:ext uri="{FF2B5EF4-FFF2-40B4-BE49-F238E27FC236}">
                <a16:creationId xmlns:a16="http://schemas.microsoft.com/office/drawing/2014/main" id="{44896F1C-0D0E-4639-8594-8C9310246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3" r="-2" b="2999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B2ED-5C82-4580-888E-E9C56780F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1- Hard to process (text form), which will affect: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a- detecting outliers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b- categorizing data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c- cleaning impurities 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2- Difficult to recognize patterns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Why? Very large size of each resume and odd symbols </a:t>
            </a:r>
          </a:p>
        </p:txBody>
      </p:sp>
      <p:pic>
        <p:nvPicPr>
          <p:cNvPr id="4" name="diffculities">
            <a:hlinkClick r:id="" action="ppaction://media"/>
            <a:extLst>
              <a:ext uri="{FF2B5EF4-FFF2-40B4-BE49-F238E27FC236}">
                <a16:creationId xmlns:a16="http://schemas.microsoft.com/office/drawing/2014/main" id="{1B8A3D69-7302-4FF8-897B-A82BA1384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8886" y="612986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86BF-8B59-497B-8352-DD55F80FC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5899-AD51-4FDA-A2D1-349D43E5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55272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All members contributed to every part in the project</a:t>
            </a:r>
          </a:p>
          <a:p>
            <a:r>
              <a:rPr lang="en-US" sz="2000" dirty="0"/>
              <a:t>However, some had greater contribution than the others in some parts</a:t>
            </a:r>
          </a:p>
          <a:p>
            <a:endParaRPr lang="en-US" sz="2000" dirty="0"/>
          </a:p>
          <a:p>
            <a:r>
              <a:rPr lang="en-US" sz="2000" dirty="0"/>
              <a:t>The contribution is as follows: </a:t>
            </a:r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92934B-32FE-4E10-8068-23E7A8C22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43560"/>
              </p:ext>
            </p:extLst>
          </p:nvPr>
        </p:nvGraphicFramePr>
        <p:xfrm>
          <a:off x="4985883" y="2643105"/>
          <a:ext cx="68720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021">
                  <a:extLst>
                    <a:ext uri="{9D8B030D-6E8A-4147-A177-3AD203B41FA5}">
                      <a16:colId xmlns:a16="http://schemas.microsoft.com/office/drawing/2014/main" val="383122364"/>
                    </a:ext>
                  </a:extLst>
                </a:gridCol>
                <a:gridCol w="1718021">
                  <a:extLst>
                    <a:ext uri="{9D8B030D-6E8A-4147-A177-3AD203B41FA5}">
                      <a16:colId xmlns:a16="http://schemas.microsoft.com/office/drawing/2014/main" val="1757635122"/>
                    </a:ext>
                  </a:extLst>
                </a:gridCol>
                <a:gridCol w="1718021">
                  <a:extLst>
                    <a:ext uri="{9D8B030D-6E8A-4147-A177-3AD203B41FA5}">
                      <a16:colId xmlns:a16="http://schemas.microsoft.com/office/drawing/2014/main" val="2758494410"/>
                    </a:ext>
                  </a:extLst>
                </a:gridCol>
                <a:gridCol w="1718021">
                  <a:extLst>
                    <a:ext uri="{9D8B030D-6E8A-4147-A177-3AD203B41FA5}">
                      <a16:colId xmlns:a16="http://schemas.microsoft.com/office/drawing/2014/main" val="1910117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Yaman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Sultan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Shabib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85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Applying K-NN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35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Applying SVM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7189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Report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Transformations and cleaning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4253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Presentation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5016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 Check (Debugging, possible enhancements)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507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E46B1D-8442-4326-8474-D9549B65D7BA}"/>
              </a:ext>
            </a:extLst>
          </p:cNvPr>
          <p:cNvSpPr txBox="1"/>
          <p:nvPr/>
        </p:nvSpPr>
        <p:spPr>
          <a:xfrm>
            <a:off x="5985164" y="2272145"/>
            <a:ext cx="481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Greater contribution table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2B86B3-9D6E-4850-A794-B7EE414CC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4778" y="622373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2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6B81-27B2-403B-A802-7D0A6D7C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and Enchantments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945E-5FC8-4050-B456-473FA1429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Although they aren’t the best, SVM and K-NN produced a magnificent results! </a:t>
            </a:r>
          </a:p>
          <a:p>
            <a:endParaRPr lang="en-US" dirty="0"/>
          </a:p>
          <a:p>
            <a:r>
              <a:rPr lang="en-US" dirty="0"/>
              <a:t>Possible enhancements: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may assign a weight for every keyword, which will enhance the process of determining the favorability of candidates. This can be done by using Neural Networks. We could also use a window instead of a keyword of variable length and assign a weight for it. </a:t>
            </a:r>
          </a:p>
          <a:p>
            <a:endParaRPr lang="en-US" dirty="0"/>
          </a:p>
          <a:p>
            <a:r>
              <a:rPr lang="en-US" dirty="0"/>
              <a:t>We could use gradient decent to optimize the number of keywords and skills for SVM.</a:t>
            </a: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973176-0A35-4036-8A32-5F936B1BB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0239" y="632423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1D5FF-1E4F-4384-B5C3-4F71F313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9314C-B8B5-465F-86F4-F5505AD4E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4096" y="3842932"/>
            <a:ext cx="4167115" cy="21635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3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9B4FD24D-EA49-4631-9FF0-E78A62C3F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8F621A-7575-43EF-A398-3658168B0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1976" y="622904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2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520BF-E746-4FCF-9EC1-599DDBA1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A3D4E-95CD-470F-9CBB-8E4CDDEAB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main problem is </a:t>
            </a:r>
            <a:r>
              <a:rPr lang="en-US" sz="2400" dirty="0">
                <a:sym typeface="Wingdings" panose="05000000000000000000" pitchFamily="2" charset="2"/>
              </a:rPr>
              <a:t> People who stuff a lot of key words in their resumes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Why is it a problem?  Wastes a lot of time on skimming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Dataset used in this project: taken from Kaggle, it contains the job title and the resume information of the candidate</a:t>
            </a:r>
            <a:endParaRPr lang="en-US" sz="2400" dirty="0"/>
          </a:p>
        </p:txBody>
      </p:sp>
      <p:pic>
        <p:nvPicPr>
          <p:cNvPr id="2050" name="Picture 2" descr="Big Tech control over AI research: an explanation and an alternative |  Biometric Update">
            <a:extLst>
              <a:ext uri="{FF2B5EF4-FFF2-40B4-BE49-F238E27FC236}">
                <a16:creationId xmlns:a16="http://schemas.microsoft.com/office/drawing/2014/main" id="{09962F60-8B68-4ADA-ABBC-42A80F20E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3" r="34018" b="2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6DEEAC9-11B4-4CB2-B784-B02AF84F6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68"/>
    </mc:Choice>
    <mc:Fallback xmlns="">
      <p:transition spd="slow" advTm="46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4F14-8D96-40E5-9AF0-5B3CAE73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Algorithms Used in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9E4F7-6A32-4B66-BD7E-EFF6AAEDC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3793"/>
          </a:xfrm>
        </p:spPr>
        <p:txBody>
          <a:bodyPr>
            <a:normAutofit/>
          </a:bodyPr>
          <a:lstStyle/>
          <a:p>
            <a:r>
              <a:rPr lang="en-US" dirty="0"/>
              <a:t>Requirements to select the algorithms (Reasons to select): </a:t>
            </a:r>
          </a:p>
          <a:p>
            <a:r>
              <a:rPr lang="en-US" dirty="0"/>
              <a:t>1- Can differentiate a stuffer and a non-stuffer (classify) </a:t>
            </a:r>
          </a:p>
          <a:p>
            <a:r>
              <a:rPr lang="en-US" dirty="0"/>
              <a:t>2- Can group key words for each domain (cluster) </a:t>
            </a:r>
          </a:p>
          <a:p>
            <a:r>
              <a:rPr lang="en-US" dirty="0"/>
              <a:t>3- Can separate candidates based on their favorability </a:t>
            </a:r>
          </a:p>
          <a:p>
            <a:endParaRPr lang="en-US" dirty="0"/>
          </a:p>
          <a:p>
            <a:r>
              <a:rPr lang="en-US" dirty="0"/>
              <a:t>Decision: </a:t>
            </a:r>
          </a:p>
          <a:p>
            <a:r>
              <a:rPr lang="en-US" dirty="0"/>
              <a:t>1- SVM </a:t>
            </a:r>
          </a:p>
          <a:p>
            <a:r>
              <a:rPr lang="en-US" dirty="0"/>
              <a:t>2- K-NN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7FD3E36-1262-4F95-A3DF-25B26F895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88"/>
    </mc:Choice>
    <mc:Fallback xmlns="">
      <p:transition spd="slow" advTm="30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E59E5-6B19-4284-8E45-26DCD198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SVM in General (For 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2C37-050F-499D-B448-2287F2C6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400" dirty="0"/>
              <a:t>How it works? </a:t>
            </a:r>
          </a:p>
          <a:p>
            <a:r>
              <a:rPr lang="en-US" sz="2400" dirty="0"/>
              <a:t>It finds a hyperplane to separate N features (also the number of dimensions), specifically, it finds the maximum margin</a:t>
            </a:r>
          </a:p>
          <a:p>
            <a:endParaRPr lang="en-US" sz="2400" dirty="0"/>
          </a:p>
          <a:p>
            <a:r>
              <a:rPr lang="en-US" sz="2400" dirty="0"/>
              <a:t>Why is it good? </a:t>
            </a:r>
          </a:p>
          <a:p>
            <a:r>
              <a:rPr lang="en-US" sz="2400" dirty="0"/>
              <a:t>It produces significant accuracy with less computation power.</a:t>
            </a:r>
          </a:p>
          <a:p>
            <a:endParaRPr lang="en-US" sz="2400" dirty="0"/>
          </a:p>
        </p:txBody>
      </p:sp>
      <p:pic>
        <p:nvPicPr>
          <p:cNvPr id="1026" name="Picture 2" descr="Svm classifier, Introduction to support vector machine algorithm">
            <a:extLst>
              <a:ext uri="{FF2B5EF4-FFF2-40B4-BE49-F238E27FC236}">
                <a16:creationId xmlns:a16="http://schemas.microsoft.com/office/drawing/2014/main" id="{7A72F835-5BB5-4AF1-806E-36BF917C3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4" y="2335778"/>
            <a:ext cx="4935970" cy="36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7710299-CCDE-4A84-BC4C-BF2EF8157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8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076"/>
    </mc:Choice>
    <mc:Fallback xmlns="">
      <p:transition spd="slow" advTm="3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9D672-24DE-438B-A5CD-CE3F70A9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/>
              <a:t>SVM in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75E2D-4EBC-4AE7-82F1-9B179CF42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085975"/>
            <a:ext cx="4048344" cy="41338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Distinguishes between stuffers and non stuffers (classify)</a:t>
            </a:r>
          </a:p>
          <a:p>
            <a:endParaRPr lang="en-US" sz="1700" dirty="0"/>
          </a:p>
          <a:p>
            <a:r>
              <a:rPr lang="en-US" sz="2600" dirty="0"/>
              <a:t>How? </a:t>
            </a:r>
          </a:p>
          <a:p>
            <a:r>
              <a:rPr lang="en-US" sz="2600" dirty="0"/>
              <a:t>Checks the number of words in each resume: </a:t>
            </a:r>
          </a:p>
          <a:p>
            <a:r>
              <a:rPr lang="en-US" sz="2600" dirty="0"/>
              <a:t>1- words after (Description) &gt; 600 word? </a:t>
            </a:r>
          </a:p>
          <a:p>
            <a:r>
              <a:rPr lang="en-US" sz="2600" dirty="0"/>
              <a:t>2- words before (skills details) &gt; 125 word? </a:t>
            </a:r>
          </a:p>
          <a:p>
            <a:r>
              <a:rPr lang="en-US" sz="2600" dirty="0"/>
              <a:t>Decision </a:t>
            </a:r>
            <a:r>
              <a:rPr lang="en-US" sz="2600" dirty="0">
                <a:sym typeface="Wingdings" panose="05000000000000000000" pitchFamily="2" charset="2"/>
              </a:rPr>
              <a:t> Stuffer</a:t>
            </a:r>
            <a:endParaRPr lang="en-US" sz="1700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Hot Update: Resume Parsing is here! And much more. - Smartjobboard blog">
            <a:extLst>
              <a:ext uri="{FF2B5EF4-FFF2-40B4-BE49-F238E27FC236}">
                <a16:creationId xmlns:a16="http://schemas.microsoft.com/office/drawing/2014/main" id="{D73574D4-894E-4A0A-9B2B-182E1429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5330" y="3031389"/>
            <a:ext cx="3217333" cy="136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5564113-41AF-4FDB-9F89-BF6B2DC4C1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53"/>
    </mc:Choice>
    <mc:Fallback xmlns="">
      <p:transition spd="slow" advTm="6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F08E5-7D9A-496B-8F08-20C768F9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K-NN in General (for clustering) 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E41A1-467F-4CF6-BB18-99E758AB5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How it works? </a:t>
            </a:r>
          </a:p>
          <a:p>
            <a:r>
              <a:rPr lang="en-US" sz="2200" dirty="0"/>
              <a:t>Test each sample for similarity with each record in the set, then classify it to the most common records (cluster) among the nearest N records</a:t>
            </a:r>
          </a:p>
          <a:p>
            <a:endParaRPr lang="en-US" sz="2200" dirty="0"/>
          </a:p>
          <a:p>
            <a:r>
              <a:rPr lang="en-US" sz="2200" dirty="0"/>
              <a:t>Why is it good? </a:t>
            </a:r>
          </a:p>
          <a:p>
            <a:r>
              <a:rPr lang="en-US" sz="2200" dirty="0"/>
              <a:t>Lazy learner </a:t>
            </a:r>
            <a:r>
              <a:rPr lang="en-US" sz="2200" dirty="0">
                <a:sym typeface="Wingdings" panose="05000000000000000000" pitchFamily="2" charset="2"/>
              </a:rPr>
              <a:t> instances themselves represent the knowledge</a:t>
            </a:r>
          </a:p>
          <a:p>
            <a:r>
              <a:rPr lang="en-US" sz="2200" dirty="0">
                <a:sym typeface="Wingdings" panose="05000000000000000000" pitchFamily="2" charset="2"/>
              </a:rPr>
              <a:t>Very fast in training </a:t>
            </a:r>
            <a:endParaRPr lang="en-US" sz="2200" dirty="0"/>
          </a:p>
        </p:txBody>
      </p:sp>
      <p:pic>
        <p:nvPicPr>
          <p:cNvPr id="3074" name="Picture 2" descr="K-nearest Neighbor: The maths behind it, how it works and an example | by  Nour Al-Rahman Al-Serw | Analytics Vidhya | Medium">
            <a:extLst>
              <a:ext uri="{FF2B5EF4-FFF2-40B4-BE49-F238E27FC236}">
                <a16:creationId xmlns:a16="http://schemas.microsoft.com/office/drawing/2014/main" id="{17FF6159-EF60-4C6F-9F08-1FC82D3F1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7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A72031-342D-4EEE-B995-6EE43339F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7611" y="62526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1362-9849-4473-9D44-BE486A62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in the project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974E-961A-4CE6-8DB3-F0E1AF563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1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04EC4-383B-47DC-8579-A638D195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SVM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227C782F-B977-432D-B150-5E0E7D22E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480" y="152400"/>
            <a:ext cx="6047439" cy="3412556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7D8F0C-9A23-4DB3-9374-496203FC1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9B8BE87-D8B9-4C15-B431-005246809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57" y="3564956"/>
            <a:ext cx="5968380" cy="32930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F96513-3210-4426-A8F9-CD2910D24E87}"/>
              </a:ext>
            </a:extLst>
          </p:cNvPr>
          <p:cNvCxnSpPr/>
          <p:nvPr/>
        </p:nvCxnSpPr>
        <p:spPr>
          <a:xfrm>
            <a:off x="6003636" y="3564956"/>
            <a:ext cx="6035964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3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28"/>
    </mc:Choice>
    <mc:Fallback xmlns="">
      <p:transition spd="slow" advTm="4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5B7D-B463-4BB0-B1DC-1920EA11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(continued)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6BB784-F1EE-4434-8504-06957ABB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83" y="1690688"/>
            <a:ext cx="9891617" cy="1630821"/>
          </a:xfr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E2AD114-D464-4FA9-BD4E-16703863A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4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57"/>
    </mc:Choice>
    <mc:Fallback xmlns="">
      <p:transition spd="slow" advTm="28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8073279A293A43A6AE49EF0F7A5C41" ma:contentTypeVersion="10" ma:contentTypeDescription="Create a new document." ma:contentTypeScope="" ma:versionID="67664313757cf38106a07c3e0849c930">
  <xsd:schema xmlns:xsd="http://www.w3.org/2001/XMLSchema" xmlns:xs="http://www.w3.org/2001/XMLSchema" xmlns:p="http://schemas.microsoft.com/office/2006/metadata/properties" xmlns:ns2="08e25156-3fa7-453f-afbc-55d381eaeb77" targetNamespace="http://schemas.microsoft.com/office/2006/metadata/properties" ma:root="true" ma:fieldsID="2bde7bf8e68a85c50cf450f92d0d326f" ns2:_="">
    <xsd:import namespace="08e25156-3fa7-453f-afbc-55d381eaeb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e25156-3fa7-453f-afbc-55d381eaeb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EAA886-8429-431C-8BBD-77BBD94A87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030751-47EF-4EF5-B3EE-267E52FF14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e25156-3fa7-453f-afbc-55d381eaeb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0B11D7-6B03-48A6-B297-E7C567BC770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498</Words>
  <Application>Microsoft Office PowerPoint</Application>
  <PresentationFormat>Widescreen</PresentationFormat>
  <Paragraphs>87</Paragraphs>
  <Slides>18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COE292 – Final project  Resume Parser   Done by/ Group 3</vt:lpstr>
      <vt:lpstr>Problem Statement</vt:lpstr>
      <vt:lpstr>Algorithms Used in this Project</vt:lpstr>
      <vt:lpstr>SVM in General (For classification)</vt:lpstr>
      <vt:lpstr>SVM in the Project </vt:lpstr>
      <vt:lpstr>K-NN in General (for clustering) </vt:lpstr>
      <vt:lpstr>K-NN in the project  </vt:lpstr>
      <vt:lpstr>SVM Results </vt:lpstr>
      <vt:lpstr>Results (continued)</vt:lpstr>
      <vt:lpstr>Results (continued)</vt:lpstr>
      <vt:lpstr>Results (continued)</vt:lpstr>
      <vt:lpstr>K-NN Results </vt:lpstr>
      <vt:lpstr>K-NN Results (continued) </vt:lpstr>
      <vt:lpstr>K-NN Results (continued) </vt:lpstr>
      <vt:lpstr>Difficulties </vt:lpstr>
      <vt:lpstr>Participation</vt:lpstr>
      <vt:lpstr>Conclusion and Enchantments 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COE292 – Final project  Resume Parser   Done by/ Group 3</dc:title>
  <dc:creator>YAMAN M SHULLAR</dc:creator>
  <cp:lastModifiedBy>Azuma reggie</cp:lastModifiedBy>
  <cp:revision>16</cp:revision>
  <dcterms:created xsi:type="dcterms:W3CDTF">2021-12-12T17:33:22Z</dcterms:created>
  <dcterms:modified xsi:type="dcterms:W3CDTF">2021-12-19T18:53:01Z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0x010100F88073279A293A43A6AE49EF0F7A5C41</vt:lpwstr>
  </property>
</Properties>
</file>